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8f5c5e5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c8f5c5e5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d3ef7822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d3ef7822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d3ef7822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6d3ef7822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6d3ef782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6d3ef782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caa17bf88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caa17bf88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0303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Meteorite Imaging and Database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9567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By: Samantha Beauchaine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2"/>
          </p:nvPr>
        </p:nvSpPr>
        <p:spPr>
          <a:xfrm>
            <a:off x="4682175" y="343000"/>
            <a:ext cx="4327200" cy="45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rgbClr val="302144"/>
              </a:buClr>
              <a:buSzPts val="1850"/>
              <a:buChar char="●"/>
            </a:pPr>
            <a:r>
              <a:rPr lang="en" sz="1850">
                <a:solidFill>
                  <a:srgbClr val="302144"/>
                </a:solidFill>
              </a:rPr>
              <a:t>New data on density, radar properties, and spectral signatures indicate that the Psyche asteroid is possibly a mixed metal and silicate world. </a:t>
            </a:r>
            <a:endParaRPr sz="1850">
              <a:solidFill>
                <a:srgbClr val="302144"/>
              </a:solidFill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rgbClr val="302144"/>
              </a:buClr>
              <a:buSzPts val="1850"/>
              <a:buChar char="●"/>
            </a:pPr>
            <a:r>
              <a:rPr lang="en" sz="1850">
                <a:solidFill>
                  <a:srgbClr val="302144"/>
                </a:solidFill>
              </a:rPr>
              <a:t>Analysis indicates that Psyche is likely made of a mixture of rock and metal, with metal comprising between 30-60% of its volume.</a:t>
            </a:r>
            <a:endParaRPr sz="205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450" y="0"/>
            <a:ext cx="458144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8725" y="211750"/>
            <a:ext cx="8513700" cy="13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50">
                <a:solidFill>
                  <a:srgbClr val="302144"/>
                </a:solidFill>
              </a:rPr>
              <a:t>The images obtained using the system will be added to a database that can be analyzed in the future to determine sample compositions for reference in determining Psyche asteroids composition.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76650"/>
            <a:ext cx="8839198" cy="3000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13675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SAMI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136750" y="1311300"/>
            <a:ext cx="40893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>
                <a:solidFill>
                  <a:schemeClr val="dk1"/>
                </a:solidFill>
              </a:rPr>
              <a:t>System for Analyzing Meteorite Inclusions</a:t>
            </a:r>
            <a:endParaRPr sz="1850">
              <a:solidFill>
                <a:schemeClr val="dk1"/>
              </a:solidFill>
            </a:endParaRPr>
          </a:p>
          <a:p>
            <a:pPr marL="457200" lvl="0" indent="-34607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en" sz="1850">
                <a:solidFill>
                  <a:schemeClr val="dk1"/>
                </a:solidFill>
              </a:rPr>
              <a:t> Images obtained using SAMI will serve as references in later comparisons of images collected from the Psyche mission.</a:t>
            </a:r>
            <a:endParaRPr sz="1850">
              <a:solidFill>
                <a:schemeClr val="dk1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l="22390" r="18406"/>
          <a:stretch/>
        </p:blipFill>
        <p:spPr>
          <a:xfrm>
            <a:off x="4401000" y="0"/>
            <a:ext cx="4198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067" y="257023"/>
            <a:ext cx="2964731" cy="222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9300" y="257017"/>
            <a:ext cx="3472101" cy="462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6075" y="2662950"/>
            <a:ext cx="2964726" cy="2223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I’d like to acknowledge the RIT Capstone Team for their assistance on building SAMI and creating the algorithm.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On-screen Show (16:9)</PresentationFormat>
  <Paragraphs>10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Meteorite Imaging and Database</vt:lpstr>
      <vt:lpstr>PowerPoint Presentation</vt:lpstr>
      <vt:lpstr>The images obtained using the system will be added to a database that can be analyzed in the future to determine sample compositions for reference in determining Psyche asteroids composition.</vt:lpstr>
      <vt:lpstr>SAMI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Meteorite Imaging and Database</dc:title>
  <dc:creator>Michelle A. Coe</dc:creator>
  <cp:lastModifiedBy>Michelle A. Coe</cp:lastModifiedBy>
  <cp:revision>1</cp:revision>
  <dcterms:modified xsi:type="dcterms:W3CDTF">2024-04-09T22:38:54Z</dcterms:modified>
</cp:coreProperties>
</file>